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-3252" y="-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4" indent="0" algn="ctr">
              <a:buNone/>
              <a:defRPr sz="1350"/>
            </a:lvl3pPr>
            <a:lvl4pPr marL="1028571" indent="0" algn="ctr">
              <a:buNone/>
              <a:defRPr sz="1200"/>
            </a:lvl4pPr>
            <a:lvl5pPr marL="1371428" indent="0" algn="ctr">
              <a:buNone/>
              <a:defRPr sz="1200"/>
            </a:lvl5pPr>
            <a:lvl6pPr marL="1714284" indent="0" algn="ctr">
              <a:buNone/>
              <a:defRPr sz="1200"/>
            </a:lvl6pPr>
            <a:lvl7pPr marL="2057142" indent="0" algn="ctr">
              <a:buNone/>
              <a:defRPr sz="1200"/>
            </a:lvl7pPr>
            <a:lvl8pPr marL="2399998" indent="0" algn="ctr">
              <a:buNone/>
              <a:defRPr sz="1200"/>
            </a:lvl8pPr>
            <a:lvl9pPr marL="2742855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30.06.2022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17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30.06.2022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671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30.06.2022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447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30.06.2022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66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9" y="2469625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9" y="6629231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30.06.2022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99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30.06.2022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741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4" y="527406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4" indent="0">
              <a:buNone/>
              <a:defRPr sz="1350" b="1"/>
            </a:lvl3pPr>
            <a:lvl4pPr marL="1028571" indent="0">
              <a:buNone/>
              <a:defRPr sz="1200" b="1"/>
            </a:lvl4pPr>
            <a:lvl5pPr marL="1371428" indent="0">
              <a:buNone/>
              <a:defRPr sz="1200" b="1"/>
            </a:lvl5pPr>
            <a:lvl6pPr marL="1714284" indent="0">
              <a:buNone/>
              <a:defRPr sz="1200" b="1"/>
            </a:lvl6pPr>
            <a:lvl7pPr marL="2057142" indent="0">
              <a:buNone/>
              <a:defRPr sz="1200" b="1"/>
            </a:lvl7pPr>
            <a:lvl8pPr marL="2399998" indent="0">
              <a:buNone/>
              <a:defRPr sz="1200" b="1"/>
            </a:lvl8pPr>
            <a:lvl9pPr marL="2742855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4" indent="0">
              <a:buNone/>
              <a:defRPr sz="1350" b="1"/>
            </a:lvl3pPr>
            <a:lvl4pPr marL="1028571" indent="0">
              <a:buNone/>
              <a:defRPr sz="1200" b="1"/>
            </a:lvl4pPr>
            <a:lvl5pPr marL="1371428" indent="0">
              <a:buNone/>
              <a:defRPr sz="1200" b="1"/>
            </a:lvl5pPr>
            <a:lvl6pPr marL="1714284" indent="0">
              <a:buNone/>
              <a:defRPr sz="1200" b="1"/>
            </a:lvl6pPr>
            <a:lvl7pPr marL="2057142" indent="0">
              <a:buNone/>
              <a:defRPr sz="1200" b="1"/>
            </a:lvl7pPr>
            <a:lvl8pPr marL="2399998" indent="0">
              <a:buNone/>
              <a:defRPr sz="1200" b="1"/>
            </a:lvl8pPr>
            <a:lvl9pPr marL="2742855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30.06.2022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586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30.06.2022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639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30.06.2022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706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6" y="1426287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050"/>
            </a:lvl2pPr>
            <a:lvl3pPr marL="685714" indent="0">
              <a:buNone/>
              <a:defRPr sz="900"/>
            </a:lvl3pPr>
            <a:lvl4pPr marL="1028571" indent="0">
              <a:buNone/>
              <a:defRPr sz="750"/>
            </a:lvl4pPr>
            <a:lvl5pPr marL="1371428" indent="0">
              <a:buNone/>
              <a:defRPr sz="750"/>
            </a:lvl5pPr>
            <a:lvl6pPr marL="1714284" indent="0">
              <a:buNone/>
              <a:defRPr sz="750"/>
            </a:lvl6pPr>
            <a:lvl7pPr marL="2057142" indent="0">
              <a:buNone/>
              <a:defRPr sz="750"/>
            </a:lvl7pPr>
            <a:lvl8pPr marL="2399998" indent="0">
              <a:buNone/>
              <a:defRPr sz="750"/>
            </a:lvl8pPr>
            <a:lvl9pPr marL="2742855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30.06.2022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7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6" y="1426287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4" indent="0">
              <a:buNone/>
              <a:defRPr sz="1800"/>
            </a:lvl3pPr>
            <a:lvl4pPr marL="1028571" indent="0">
              <a:buNone/>
              <a:defRPr sz="1500"/>
            </a:lvl4pPr>
            <a:lvl5pPr marL="1371428" indent="0">
              <a:buNone/>
              <a:defRPr sz="1500"/>
            </a:lvl5pPr>
            <a:lvl6pPr marL="1714284" indent="0">
              <a:buNone/>
              <a:defRPr sz="1500"/>
            </a:lvl6pPr>
            <a:lvl7pPr marL="2057142" indent="0">
              <a:buNone/>
              <a:defRPr sz="1500"/>
            </a:lvl7pPr>
            <a:lvl8pPr marL="2399998" indent="0">
              <a:buNone/>
              <a:defRPr sz="1500"/>
            </a:lvl8pPr>
            <a:lvl9pPr marL="2742855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050"/>
            </a:lvl2pPr>
            <a:lvl3pPr marL="685714" indent="0">
              <a:buNone/>
              <a:defRPr sz="900"/>
            </a:lvl3pPr>
            <a:lvl4pPr marL="1028571" indent="0">
              <a:buNone/>
              <a:defRPr sz="750"/>
            </a:lvl4pPr>
            <a:lvl5pPr marL="1371428" indent="0">
              <a:buNone/>
              <a:defRPr sz="750"/>
            </a:lvl5pPr>
            <a:lvl6pPr marL="1714284" indent="0">
              <a:buNone/>
              <a:defRPr sz="750"/>
            </a:lvl6pPr>
            <a:lvl7pPr marL="2057142" indent="0">
              <a:buNone/>
              <a:defRPr sz="750"/>
            </a:lvl7pPr>
            <a:lvl8pPr marL="2399998" indent="0">
              <a:buNone/>
              <a:defRPr sz="750"/>
            </a:lvl8pPr>
            <a:lvl9pPr marL="2742855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56E8-DBD3-4E2B-86FD-8235C842E7A8}" type="datetimeFigureOut">
              <a:rPr lang="nb-NO" smtClean="0"/>
              <a:t>30.06.2022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688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1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1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40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56E8-DBD3-4E2B-86FD-8235C842E7A8}" type="datetimeFigureOut">
              <a:rPr lang="nb-NO" smtClean="0"/>
              <a:t>30.06.2022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6" y="9181401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40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18A3A-3D53-49A2-973B-C05DE7C95F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187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9" indent="-171429" algn="l" defTabSz="6857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5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2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99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6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3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0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27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4" indent="-171429" algn="l" defTabSz="6857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4" algn="l" defTabSz="6857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1" algn="l" defTabSz="6857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28" algn="l" defTabSz="6857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4" algn="l" defTabSz="6857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2" algn="l" defTabSz="6857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98" algn="l" defTabSz="6857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5" algn="l" defTabSz="6857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lystadliahagen@blystadlia.n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="" xmlns:a16="http://schemas.microsoft.com/office/drawing/2014/main" id="{3A763F98-9AAF-4DFE-9655-85CE60849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7262"/>
            <a:ext cx="6858000" cy="338873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="" xmlns:a16="http://schemas.microsoft.com/office/drawing/2014/main" id="{FEC91C95-4FD3-4577-8D20-742F115B8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232" y="4432039"/>
            <a:ext cx="3480356" cy="203878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673F684E-D39A-4856-9979-19DEBC399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6" y="4333493"/>
            <a:ext cx="2575369" cy="218862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="" xmlns:a16="http://schemas.microsoft.com/office/drawing/2014/main" id="{FDCEDB82-6027-4551-A63E-AF7A64B10E25}"/>
              </a:ext>
            </a:extLst>
          </p:cNvPr>
          <p:cNvSpPr txBox="1"/>
          <p:nvPr/>
        </p:nvSpPr>
        <p:spPr>
          <a:xfrm>
            <a:off x="64675" y="85344"/>
            <a:ext cx="6723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b="1" dirty="0"/>
              <a:t>Parsellhage og urbant landbruk i Blystadlia?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="" xmlns:a16="http://schemas.microsoft.com/office/drawing/2014/main" id="{52ADEE5F-4F5C-495C-95C8-554C0FC9EC2F}"/>
              </a:ext>
            </a:extLst>
          </p:cNvPr>
          <p:cNvSpPr txBox="1"/>
          <p:nvPr/>
        </p:nvSpPr>
        <p:spPr>
          <a:xfrm>
            <a:off x="115847" y="1527604"/>
            <a:ext cx="662154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Prosjektets gang:</a:t>
            </a:r>
          </a:p>
          <a:p>
            <a:endParaRPr lang="nb-NO" b="1" dirty="0"/>
          </a:p>
          <a:p>
            <a:pPr marL="285714" indent="-285714">
              <a:buFont typeface="Arial" panose="020B0604020202020204" pitchFamily="34" charset="0"/>
              <a:buChar char="•"/>
            </a:pPr>
            <a:r>
              <a:rPr lang="nb-NO" dirty="0"/>
              <a:t>Blystadlia Miljøforum/Blystadliahagen har søkt Rælingen kommune om disponering/leie av tomt for etablering av «</a:t>
            </a:r>
            <a:r>
              <a:rPr lang="nb-NO" b="1" dirty="0"/>
              <a:t>Blystadliahagen</a:t>
            </a:r>
            <a:r>
              <a:rPr lang="nb-NO" dirty="0"/>
              <a:t>». </a:t>
            </a:r>
          </a:p>
          <a:p>
            <a:pPr marL="285714" indent="-285714">
              <a:buFont typeface="Arial" panose="020B0604020202020204" pitchFamily="34" charset="0"/>
              <a:buChar char="•"/>
            </a:pPr>
            <a:r>
              <a:rPr lang="nb-NO" dirty="0"/>
              <a:t>Dette er innvilget og kontrakt er skrevet. </a:t>
            </a:r>
          </a:p>
          <a:p>
            <a:pPr marL="285714" indent="-285714">
              <a:buFont typeface="Arial" panose="020B0604020202020204" pitchFamily="34" charset="0"/>
              <a:buChar char="•"/>
            </a:pPr>
            <a:r>
              <a:rPr lang="nb-NO" dirty="0" smtClean="0"/>
              <a:t>Aktivitet i Blystadliahagen er startet.</a:t>
            </a:r>
            <a:endParaRPr lang="nb-NO" dirty="0"/>
          </a:p>
          <a:p>
            <a:endParaRPr lang="nb-NO" dirty="0"/>
          </a:p>
          <a:p>
            <a:r>
              <a:rPr lang="nb-NO" dirty="0" smtClean="0"/>
              <a:t>Vil </a:t>
            </a:r>
            <a:r>
              <a:rPr lang="nb-NO" dirty="0"/>
              <a:t>du være med så kan du gi din interesse på </a:t>
            </a:r>
            <a:endParaRPr lang="nb-NO" dirty="0" smtClean="0"/>
          </a:p>
          <a:p>
            <a:r>
              <a:rPr lang="nb-NO" sz="2000" b="1" dirty="0" smtClean="0"/>
              <a:t>blystadliahagen@blystadlia.no</a:t>
            </a:r>
            <a:endParaRPr lang="nb-NO" sz="2000" b="1" dirty="0"/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CFD5DB42-54D7-46A4-B1C8-C7CED5C9F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307" y="2693034"/>
            <a:ext cx="1505903" cy="106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5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="" xmlns:a16="http://schemas.microsoft.com/office/drawing/2014/main" id="{4B7EA4F7-3C2A-469A-9413-B178BADA7F98}"/>
              </a:ext>
            </a:extLst>
          </p:cNvPr>
          <p:cNvSpPr txBox="1"/>
          <p:nvPr/>
        </p:nvSpPr>
        <p:spPr>
          <a:xfrm>
            <a:off x="1537906" y="9264817"/>
            <a:ext cx="397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blystadliahagen.no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="" xmlns:a16="http://schemas.microsoft.com/office/drawing/2014/main" id="{94CEA2C2-BDA8-4C76-861C-CD8F272C3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23373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="" xmlns:a16="http://schemas.microsoft.com/office/drawing/2014/main" id="{BAE4EDDD-D7C8-4608-8961-BE2641D84609}"/>
              </a:ext>
            </a:extLst>
          </p:cNvPr>
          <p:cNvSpPr txBox="1"/>
          <p:nvPr/>
        </p:nvSpPr>
        <p:spPr>
          <a:xfrm>
            <a:off x="349854" y="5085567"/>
            <a:ext cx="63506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/>
              <a:t>ET </a:t>
            </a:r>
            <a:r>
              <a:rPr lang="nb-NO" sz="4000" dirty="0"/>
              <a:t>STED MAN SAMLES</a:t>
            </a:r>
          </a:p>
          <a:p>
            <a:endParaRPr lang="nb-NO" b="1" dirty="0"/>
          </a:p>
          <a:p>
            <a:r>
              <a:rPr lang="nb-NO" b="1" dirty="0"/>
              <a:t>Parseller</a:t>
            </a:r>
            <a:r>
              <a:rPr lang="nb-NO" dirty="0"/>
              <a:t> a 16 m</a:t>
            </a:r>
            <a:r>
              <a:rPr lang="nb-NO" baseline="30000" dirty="0"/>
              <a:t>2</a:t>
            </a:r>
            <a:r>
              <a:rPr lang="nb-NO" dirty="0"/>
              <a:t> </a:t>
            </a:r>
            <a:r>
              <a:rPr lang="nb-NO" dirty="0" smtClean="0"/>
              <a:t>leies </a:t>
            </a:r>
            <a:r>
              <a:rPr lang="nb-NO" dirty="0"/>
              <a:t>ut på </a:t>
            </a:r>
            <a:r>
              <a:rPr lang="nb-NO" dirty="0" smtClean="0"/>
              <a:t>kontrakt.</a:t>
            </a:r>
            <a:endParaRPr lang="nb-NO" dirty="0"/>
          </a:p>
          <a:p>
            <a:r>
              <a:rPr lang="nb-NO" dirty="0"/>
              <a:t>Du kan ta kontakt pr e-post til: </a:t>
            </a:r>
            <a:r>
              <a:rPr lang="nb-NO" dirty="0" smtClean="0">
                <a:hlinkClick r:id="rId3"/>
              </a:rPr>
              <a:t>blystadliahagen@blystadlia.no</a:t>
            </a:r>
            <a:r>
              <a:rPr lang="nb-NO" dirty="0" smtClean="0"/>
              <a:t> dersom </a:t>
            </a:r>
            <a:r>
              <a:rPr lang="nb-NO" dirty="0"/>
              <a:t>du vil leie en parsell. Kostnad kr 1000.- pr år.</a:t>
            </a:r>
          </a:p>
          <a:p>
            <a:endParaRPr lang="nb-NO" dirty="0"/>
          </a:p>
          <a:p>
            <a:r>
              <a:rPr lang="nb-NO" dirty="0"/>
              <a:t>Det </a:t>
            </a:r>
            <a:r>
              <a:rPr lang="nb-NO" dirty="0" smtClean="0"/>
              <a:t>er gitt </a:t>
            </a:r>
            <a:r>
              <a:rPr lang="nb-NO" dirty="0"/>
              <a:t>plass til 200 m</a:t>
            </a:r>
            <a:r>
              <a:rPr lang="nb-NO" baseline="30000" dirty="0"/>
              <a:t>2</a:t>
            </a:r>
            <a:r>
              <a:rPr lang="nb-NO" dirty="0"/>
              <a:t> </a:t>
            </a:r>
            <a:r>
              <a:rPr lang="nb-NO" b="1" dirty="0" smtClean="0"/>
              <a:t>SKOLEHAGE.</a:t>
            </a:r>
            <a:endParaRPr lang="nb-NO" b="1" dirty="0"/>
          </a:p>
          <a:p>
            <a:endParaRPr lang="nb-NO" b="1" dirty="0"/>
          </a:p>
          <a:p>
            <a:r>
              <a:rPr lang="nb-NO" b="1" dirty="0"/>
              <a:t>Fellesområde og samlingsplass </a:t>
            </a:r>
            <a:r>
              <a:rPr lang="nb-NO" dirty="0"/>
              <a:t>med benker, bod, kompostbinger og eventuelt et lite felles </a:t>
            </a:r>
            <a:r>
              <a:rPr lang="nb-NO" dirty="0" smtClean="0"/>
              <a:t>drivhus </a:t>
            </a:r>
            <a:r>
              <a:rPr lang="nb-NO" dirty="0"/>
              <a:t>v</a:t>
            </a:r>
            <a:r>
              <a:rPr lang="nb-NO" dirty="0" smtClean="0"/>
              <a:t>il komme.</a:t>
            </a:r>
            <a:endParaRPr lang="nb-NO" dirty="0"/>
          </a:p>
          <a:p>
            <a:endParaRPr lang="nb-NO" b="1" dirty="0"/>
          </a:p>
          <a:p>
            <a:r>
              <a:rPr lang="nb-NO" b="1" dirty="0" smtClean="0"/>
              <a:t>Vannposter utplassert</a:t>
            </a:r>
            <a:endParaRPr lang="nb-NO" b="1" dirty="0"/>
          </a:p>
          <a:p>
            <a:endParaRPr lang="nb-NO" b="1" dirty="0"/>
          </a:p>
          <a:p>
            <a:r>
              <a:rPr lang="nb-NO" b="1" dirty="0"/>
              <a:t>Bærbusker og </a:t>
            </a:r>
            <a:r>
              <a:rPr lang="nb-NO" b="1" dirty="0" smtClean="0"/>
              <a:t>frukttrær </a:t>
            </a:r>
            <a:r>
              <a:rPr lang="nb-NO" dirty="0"/>
              <a:t>til medlemmenes </a:t>
            </a:r>
            <a:r>
              <a:rPr lang="nb-NO" dirty="0" smtClean="0"/>
              <a:t>nytelse/innhøsting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66431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="" xmlns:a16="http://schemas.microsoft.com/office/drawing/2014/main" id="{64B5AB64-E948-4925-8128-62C291F0C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398041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367730B1-4E0A-4EEB-8994-E3EE993C3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4163186"/>
            <a:ext cx="6675120" cy="463900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="" xmlns:a16="http://schemas.microsoft.com/office/drawing/2014/main" id="{C5F28705-1B1B-4AE2-B190-FE1D2A035A64}"/>
              </a:ext>
            </a:extLst>
          </p:cNvPr>
          <p:cNvSpPr txBox="1"/>
          <p:nvPr/>
        </p:nvSpPr>
        <p:spPr>
          <a:xfrm>
            <a:off x="1574838" y="9144000"/>
            <a:ext cx="3708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blystadliahagen.no</a:t>
            </a:r>
          </a:p>
        </p:txBody>
      </p:sp>
    </p:spTree>
    <p:extLst>
      <p:ext uri="{BB962C8B-B14F-4D97-AF65-F5344CB8AC3E}">
        <p14:creationId xmlns:p14="http://schemas.microsoft.com/office/powerpoint/2010/main" val="145697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="" xmlns:a16="http://schemas.microsoft.com/office/drawing/2014/main" id="{8EDE10AC-4D0A-45D0-8201-B734528B4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39040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="" xmlns:a16="http://schemas.microsoft.com/office/drawing/2014/main" id="{64A34CCF-AECC-482D-BF32-2B88B4B88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4390405"/>
            <a:ext cx="6675120" cy="478743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="" xmlns:a16="http://schemas.microsoft.com/office/drawing/2014/main" id="{5F0BA7CF-0F0A-40AF-B89D-71F24E025EFD}"/>
              </a:ext>
            </a:extLst>
          </p:cNvPr>
          <p:cNvSpPr txBox="1"/>
          <p:nvPr/>
        </p:nvSpPr>
        <p:spPr>
          <a:xfrm>
            <a:off x="1574838" y="9083040"/>
            <a:ext cx="3708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blystadliahagen.no</a:t>
            </a:r>
          </a:p>
        </p:txBody>
      </p:sp>
    </p:spTree>
    <p:extLst>
      <p:ext uri="{BB962C8B-B14F-4D97-AF65-F5344CB8AC3E}">
        <p14:creationId xmlns:p14="http://schemas.microsoft.com/office/powerpoint/2010/main" val="392592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="" xmlns:a16="http://schemas.microsoft.com/office/drawing/2014/main" id="{DC411D4D-5DD5-462F-A5E9-1299504A8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87" y="165735"/>
            <a:ext cx="5657850" cy="421005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F205C980-40C9-4678-8A2E-10BDB2452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" y="4010261"/>
            <a:ext cx="2745196" cy="408180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="" xmlns:a16="http://schemas.microsoft.com/office/drawing/2014/main" id="{B04A52A1-C18F-49B5-BBE8-918B06C28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59" y="7888753"/>
            <a:ext cx="2648233" cy="144170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="" xmlns:a16="http://schemas.microsoft.com/office/drawing/2014/main" id="{ED17C348-F4C8-48C4-BB20-C3C2B050DE1B}"/>
              </a:ext>
            </a:extLst>
          </p:cNvPr>
          <p:cNvSpPr txBox="1"/>
          <p:nvPr/>
        </p:nvSpPr>
        <p:spPr>
          <a:xfrm>
            <a:off x="1565147" y="9161333"/>
            <a:ext cx="3708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blystadliahagen.no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BB7B8F8A-9C8E-466D-9794-46FE15F20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385" y="3332584"/>
            <a:ext cx="975066" cy="159493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2DA6C284-26E1-4069-83B5-AAEC9CC1ED3A}"/>
              </a:ext>
            </a:extLst>
          </p:cNvPr>
          <p:cNvSpPr txBox="1"/>
          <p:nvPr/>
        </p:nvSpPr>
        <p:spPr>
          <a:xfrm>
            <a:off x="3163276" y="5070174"/>
            <a:ext cx="39080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00B050"/>
                </a:solidFill>
              </a:rPr>
              <a:t>Det som er unikt med spiselige planter, 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er at når vi samhandler med dem, blir 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vi aktive vesener. Ved den avslappende,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men også nyttige aktiviteten, glemmer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vi oss selv. Det er nesten som å bli noen 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andre, og følelsen av å være produktiv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og nyttig er definitivt en vei tilbake i 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samfunnet for mange mennesker.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Jeg lurer ofte på: «kan man bli et helt 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menneske uten å være i</a:t>
            </a:r>
          </a:p>
          <a:p>
            <a:r>
              <a:rPr lang="nb-NO" sz="1600" b="1" dirty="0">
                <a:solidFill>
                  <a:srgbClr val="00B050"/>
                </a:solidFill>
              </a:rPr>
              <a:t>direkte kontekst med naturen?»</a:t>
            </a:r>
          </a:p>
          <a:p>
            <a:endParaRPr lang="nb-NO" sz="1600" b="1" dirty="0">
              <a:solidFill>
                <a:srgbClr val="00B050"/>
              </a:solidFill>
            </a:endParaRPr>
          </a:p>
          <a:p>
            <a:r>
              <a:rPr lang="nb-NO" sz="1600" b="1" i="1" dirty="0">
                <a:solidFill>
                  <a:srgbClr val="00B050"/>
                </a:solidFill>
              </a:rPr>
              <a:t>Marianne </a:t>
            </a:r>
            <a:r>
              <a:rPr lang="nb-NO" sz="1600" b="1" i="1" dirty="0" err="1">
                <a:solidFill>
                  <a:srgbClr val="00B050"/>
                </a:solidFill>
              </a:rPr>
              <a:t>Leisner</a:t>
            </a:r>
            <a:r>
              <a:rPr lang="nb-NO" sz="1600" b="1" i="1" dirty="0">
                <a:solidFill>
                  <a:srgbClr val="00B050"/>
                </a:solidFill>
              </a:rPr>
              <a:t>,</a:t>
            </a:r>
          </a:p>
          <a:p>
            <a:r>
              <a:rPr lang="nb-NO" sz="1600" b="1" i="1" dirty="0">
                <a:solidFill>
                  <a:srgbClr val="00B050"/>
                </a:solidFill>
              </a:rPr>
              <a:t>Grønn Omsorg på Bygdøy Kongsgård</a:t>
            </a:r>
          </a:p>
        </p:txBody>
      </p:sp>
    </p:spTree>
    <p:extLst>
      <p:ext uri="{BB962C8B-B14F-4D97-AF65-F5344CB8AC3E}">
        <p14:creationId xmlns:p14="http://schemas.microsoft.com/office/powerpoint/2010/main" val="2322773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985</TotalTime>
  <Words>219</Words>
  <Application>Microsoft Office PowerPoint</Application>
  <PresentationFormat>A4 (210 x 297 mm)</PresentationFormat>
  <Paragraphs>39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Tom Skjekkeland</dc:creator>
  <cp:lastModifiedBy>Steven</cp:lastModifiedBy>
  <cp:revision>13</cp:revision>
  <dcterms:created xsi:type="dcterms:W3CDTF">2021-10-18T12:43:18Z</dcterms:created>
  <dcterms:modified xsi:type="dcterms:W3CDTF">2022-06-30T08:56:32Z</dcterms:modified>
</cp:coreProperties>
</file>